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4846-8D25-4BFC-BA36-32A1F160F6CB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A34B-7E20-4ADB-A190-43CC43FBF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7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4846-8D25-4BFC-BA36-32A1F160F6CB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A34B-7E20-4ADB-A190-43CC43FBF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4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4846-8D25-4BFC-BA36-32A1F160F6CB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A34B-7E20-4ADB-A190-43CC43FBF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1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4846-8D25-4BFC-BA36-32A1F160F6CB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A34B-7E20-4ADB-A190-43CC43FBF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8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4846-8D25-4BFC-BA36-32A1F160F6CB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A34B-7E20-4ADB-A190-43CC43FBF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2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4846-8D25-4BFC-BA36-32A1F160F6CB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A34B-7E20-4ADB-A190-43CC43FBF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8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4846-8D25-4BFC-BA36-32A1F160F6CB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A34B-7E20-4ADB-A190-43CC43FBF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77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4846-8D25-4BFC-BA36-32A1F160F6CB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A34B-7E20-4ADB-A190-43CC43FBF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4846-8D25-4BFC-BA36-32A1F160F6CB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A34B-7E20-4ADB-A190-43CC43FBF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43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4846-8D25-4BFC-BA36-32A1F160F6CB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A34B-7E20-4ADB-A190-43CC43FBF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01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4846-8D25-4BFC-BA36-32A1F160F6CB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A34B-7E20-4ADB-A190-43CC43FBF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0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34846-8D25-4BFC-BA36-32A1F160F6CB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FA34B-7E20-4ADB-A190-43CC43FBF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679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9833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4162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9633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0048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527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8787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5237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235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esther law</dc:creator>
  <cp:lastModifiedBy>Noel J Ha</cp:lastModifiedBy>
  <cp:revision>2</cp:revision>
  <dcterms:created xsi:type="dcterms:W3CDTF">2020-09-12T09:04:42Z</dcterms:created>
  <dcterms:modified xsi:type="dcterms:W3CDTF">2020-09-12T13:03:30Z</dcterms:modified>
</cp:coreProperties>
</file>