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9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88"/>
  </p:normalViewPr>
  <p:slideViewPr>
    <p:cSldViewPr snapToGrid="0" snapToObjects="1">
      <p:cViewPr varScale="1">
        <p:scale>
          <a:sx n="76" d="100"/>
          <a:sy n="76" d="100"/>
        </p:scale>
        <p:origin x="216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9A45E-290E-4147-A048-5BBCC1E2F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CB6F9-1D39-A94E-A228-5E28EB2B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554FB-50F0-5448-B5DB-43A30514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26-2585-C440-9153-48F9280378FA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EFB74-2930-6D47-AD1C-BB471037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259E8-55EE-3F43-8C0D-630ED744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9623-00E6-574F-A4FA-07DE29BF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0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B23F-2D8E-D24C-AE10-314EA7D9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F5254-2FF7-8C4F-9804-E8CA8D4D1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88FBB-7635-8D4C-ABA4-BC378D81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26-2585-C440-9153-48F9280378FA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CC71-8416-E84D-B43B-D0DC5184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9C498-43BC-2045-8317-92031A7C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9623-00E6-574F-A4FA-07DE29BF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6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AEA65-7FB3-574A-843D-CB499FDA5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6DFD2-669F-B149-882F-30BEDBE48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65BFD-2DBB-654C-B756-ACB5B4BC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26-2585-C440-9153-48F9280378FA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3FA51-C730-6F47-B528-DDD844C8B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4E704-22E0-F64B-9DA5-BE0422DB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9623-00E6-574F-A4FA-07DE29BF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3C54-26D7-B744-88C3-689B0940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A0E42-6B89-564D-87B0-735F8FD8E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1AFC1-6E73-C94C-B807-EA2EBD70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26-2585-C440-9153-48F9280378FA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A20DB-E74A-3B4B-AD1E-6C42D40C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756CB-8D99-6B4B-8765-41052124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9623-00E6-574F-A4FA-07DE29BF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CF37-2E84-F948-A3FD-464244F2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2FE32-209D-6449-9A15-B79B16E65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6D0D7-3033-724E-AEAC-51B7B961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26-2585-C440-9153-48F9280378FA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D9170-3489-684C-B4E5-91AD1612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29EE1-9BB4-0D4B-AE68-DF0F8931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9623-00E6-574F-A4FA-07DE29BF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5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B6AD5-DE22-044D-8BC6-4CF873FA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986DC-EB2D-C147-9612-CF57E826E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A99CD-75A6-4A4B-96EA-CB7ED2DE4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F490A-48E5-0A45-A954-AF8C7895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26-2585-C440-9153-48F9280378FA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4D596-B280-8D45-B7E8-C73B1B37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B970F-A832-1D45-8869-95295B6D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9623-00E6-574F-A4FA-07DE29BF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3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83A2-E282-3244-AA0A-0F4BD42E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05732-C492-4F46-A324-5AB2A968C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0EC07-513E-D24A-A070-A5954D35F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6F567D-DD6C-D44A-AA50-089D5C525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9608B6-C490-5C4A-BBC4-B0E920CA6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91F19E-9F7E-944D-BC7B-6EAEF5C3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26-2585-C440-9153-48F9280378FA}" type="datetimeFigureOut">
              <a:rPr lang="en-US" smtClean="0"/>
              <a:t>3/7/19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B4B619-0AF7-7C41-A18B-D74F3B55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85DF48-626E-A146-95AE-CD1EAAF2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9623-00E6-574F-A4FA-07DE29BF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6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1562-BA0E-BD42-A8CF-C2BD1F4E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779AE9-D7DF-A34C-AD2C-808A1686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26-2585-C440-9153-48F9280378FA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3A016-68D6-6D46-9B6F-5BD48840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6153F-3ECE-4F4B-AAA0-FAD90A1F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9623-00E6-574F-A4FA-07DE29BF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4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4A244-DCD7-B74A-A65F-14A64A9D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26-2585-C440-9153-48F9280378FA}" type="datetimeFigureOut">
              <a:rPr lang="en-US" smtClean="0"/>
              <a:t>3/7/19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CC5CE-D0E7-4147-AC31-8CE41661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B6C44-FEA9-494A-9641-9FB1AE8A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9623-00E6-574F-A4FA-07DE29BF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6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54CC2-776E-0540-84A2-E556F770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B684F-C51C-FE4B-87B9-401B21B97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168FA-239C-7542-A054-7F6E1C782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B03EA-1E45-294F-846E-A50CF853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26-2585-C440-9153-48F9280378FA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50E63-C598-E84F-A017-E2708C3A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53E9C-965A-A645-996A-5E968D9A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9623-00E6-574F-A4FA-07DE29BF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5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9746B-BB91-1941-8213-30AC822F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8DF8F2-1975-8549-A647-E302624B8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1D9BC-63EF-4142-B6F7-F3C814792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7205D-0BCB-D64E-8B6C-18F5A2C4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26-2585-C440-9153-48F9280378FA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E56A7-4A4C-7444-9123-C1B19FD2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DB16A-7BF2-0347-9B4D-A92D2C5C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9623-00E6-574F-A4FA-07DE29BF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1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4B05F-8F77-C440-89F7-D8C64771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2A137-EB15-D446-9801-6471E1A6E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735E4-43B6-0149-9841-BE1E80333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46326-2585-C440-9153-48F9280378FA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0C018-FA01-E24E-80D3-4CA4952D2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AC1B4-7194-5D47-8636-A788252AD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9623-00E6-574F-A4FA-07DE29BF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94487B-B402-CE41-AFBA-5B2569B5AC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9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B7961F-C3A6-2E48-8DC8-25A44D14A36C}"/>
              </a:ext>
            </a:extLst>
          </p:cNvPr>
          <p:cNvSpPr txBox="1"/>
          <p:nvPr/>
        </p:nvSpPr>
        <p:spPr>
          <a:xfrm>
            <a:off x="1595965" y="3543062"/>
            <a:ext cx="962660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glow rad="254000">
                    <a:schemeClr val="accent1">
                      <a:alpha val="40000"/>
                    </a:schemeClr>
                  </a:glow>
                  <a:outerShdw blurRad="101600" dist="38100" sx="99000" sy="99000" algn="l" rotWithShape="0">
                    <a:prstClr val="black">
                      <a:alpha val="49000"/>
                    </a:prstClr>
                  </a:outerShdw>
                </a:effectLst>
              </a:rPr>
              <a:t>Sabbath Marketplace Service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254000">
                    <a:schemeClr val="accent1">
                      <a:alpha val="40000"/>
                    </a:schemeClr>
                  </a:glow>
                  <a:outerShdw blurRad="101600" dist="38100" sx="99000" sy="99000" algn="l" rotWithShape="0">
                    <a:prstClr val="black">
                      <a:alpha val="49000"/>
                    </a:prstClr>
                  </a:outerShdw>
                </a:effectLst>
              </a:rPr>
              <a:t>3pm to 5pm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254000">
                    <a:schemeClr val="accent1">
                      <a:alpha val="40000"/>
                    </a:schemeClr>
                  </a:glow>
                  <a:outerShdw blurRad="101600" dist="38100" sx="99000" sy="99000" algn="l" rotWithShape="0">
                    <a:prstClr val="black">
                      <a:alpha val="49000"/>
                    </a:prstClr>
                  </a:outerShdw>
                </a:effectLst>
              </a:rPr>
              <a:t>16 March 2019 @ City Missions Church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254000">
                    <a:schemeClr val="accent1">
                      <a:alpha val="40000"/>
                    </a:schemeClr>
                  </a:glow>
                  <a:outerShdw blurRad="101600" dist="38100" sx="99000" sy="99000" algn="l" rotWithShape="0">
                    <a:prstClr val="black">
                      <a:alpha val="49000"/>
                    </a:prstClr>
                  </a:outerShdw>
                </a:effectLst>
              </a:rPr>
              <a:t>Conference Room #11-15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254000">
                    <a:schemeClr val="accent1">
                      <a:alpha val="40000"/>
                    </a:schemeClr>
                  </a:glow>
                  <a:outerShdw blurRad="101600" dist="38100" sx="99000" sy="99000" algn="l" rotWithShape="0">
                    <a:prstClr val="black">
                      <a:alpha val="49000"/>
                    </a:prstClr>
                  </a:outerShdw>
                </a:effectLst>
              </a:rPr>
              <a:t>Elder Jehu and Christine Chan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88DB7-7B31-7B43-8680-FC8811E9A3EC}"/>
              </a:ext>
            </a:extLst>
          </p:cNvPr>
          <p:cNvSpPr txBox="1"/>
          <p:nvPr/>
        </p:nvSpPr>
        <p:spPr>
          <a:xfrm>
            <a:off x="1016001" y="455726"/>
            <a:ext cx="992293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254000">
                    <a:schemeClr val="accent1">
                      <a:alpha val="40000"/>
                    </a:schemeClr>
                  </a:glow>
                  <a:outerShdw blurRad="101600" dist="38100" sx="99000" sy="99000" algn="l" rotWithShape="0">
                    <a:prstClr val="black">
                      <a:alpha val="49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Rediscover the Jewish Roots of the Bible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62800-D076-2D49-8FD4-C29C36E6CD02}"/>
              </a:ext>
            </a:extLst>
          </p:cNvPr>
          <p:cNvSpPr txBox="1"/>
          <p:nvPr/>
        </p:nvSpPr>
        <p:spPr>
          <a:xfrm>
            <a:off x="2048933" y="1787097"/>
            <a:ext cx="9499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254000">
                    <a:schemeClr val="accent1">
                      <a:alpha val="40000"/>
                    </a:schemeClr>
                  </a:glow>
                  <a:outerShdw blurRad="101600" dist="38100" sx="99000" sy="99000" algn="l" rotWithShape="0">
                    <a:prstClr val="black">
                      <a:alpha val="49000"/>
                    </a:prstClr>
                  </a:outerShdw>
                </a:effectLst>
              </a:rPr>
              <a:t>Jewish Wedding Covenant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254000">
                    <a:schemeClr val="accent1">
                      <a:alpha val="40000"/>
                    </a:schemeClr>
                  </a:glow>
                  <a:outerShdw blurRad="101600" dist="38100" sx="99000" sy="99000" algn="l" rotWithShape="0">
                    <a:prstClr val="black">
                      <a:alpha val="49000"/>
                    </a:prstClr>
                  </a:outerShdw>
                </a:effectLst>
              </a:rPr>
              <a:t> Seven Seals of the Book of Revelation </a:t>
            </a:r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1E07E9E3-CA1F-4E48-889D-BB92421B2A83}"/>
              </a:ext>
            </a:extLst>
          </p:cNvPr>
          <p:cNvSpPr/>
          <p:nvPr/>
        </p:nvSpPr>
        <p:spPr>
          <a:xfrm rot="20077361">
            <a:off x="304097" y="1119973"/>
            <a:ext cx="2634539" cy="21758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B06DB-127F-1D4A-AE5A-D0F9F9F9E991}"/>
              </a:ext>
            </a:extLst>
          </p:cNvPr>
          <p:cNvSpPr txBox="1"/>
          <p:nvPr/>
        </p:nvSpPr>
        <p:spPr>
          <a:xfrm rot="20271306">
            <a:off x="945891" y="1540401"/>
            <a:ext cx="1253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16 March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3715747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43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Rajah &amp; Tann Singapore LLP</dc:creator>
  <cp:lastModifiedBy>Rajah &amp; Tann Singapore LLP</cp:lastModifiedBy>
  <cp:revision>6</cp:revision>
  <dcterms:created xsi:type="dcterms:W3CDTF">2019-03-06T14:40:55Z</dcterms:created>
  <dcterms:modified xsi:type="dcterms:W3CDTF">2019-03-07T05:51:51Z</dcterms:modified>
</cp:coreProperties>
</file>