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8971"/>
    <a:srgbClr val="785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20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6E21F-BD05-2C4E-B37C-17B215F9DFC2}" type="datetimeFigureOut">
              <a:rPr lang="en-US" smtClean="0"/>
              <a:t>4/28/19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9BF43-44DA-D24F-B490-9BAC78A9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0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13215-F99E-C640-B2BE-F2C25BF8B5E1}" type="datetimeFigureOut">
              <a:rPr lang="en-US" smtClean="0"/>
              <a:t>4/28/19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A0499-C409-E04E-9282-5369DA6D2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E5D-E009-CA43-8122-CBAD3619D6CC}" type="datetime1">
              <a:rPr lang="en-SG" smtClean="0"/>
              <a:t>28/4/19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2DC8-508D-E64F-9642-F88542C28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922-48F3-0244-B7A4-04EB6E6CF010}" type="datetime1">
              <a:rPr lang="en-SG" smtClean="0"/>
              <a:t>28/4/19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2DC8-508D-E64F-9642-F88542C28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2342-7C61-9E4F-AE81-B4DE312CB2B0}" type="datetime1">
              <a:rPr lang="en-SG" smtClean="0"/>
              <a:t>28/4/19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2DC8-508D-E64F-9642-F88542C28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6F18-3FE4-B245-BB54-67E1B2BB9845}" type="datetime1">
              <a:rPr lang="en-SG" smtClean="0"/>
              <a:t>28/4/19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2DC8-508D-E64F-9642-F88542C28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210-AA60-7643-8851-A1A026235B08}" type="datetime1">
              <a:rPr lang="en-SG" smtClean="0"/>
              <a:t>28/4/19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2DC8-508D-E64F-9642-F88542C28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45AA-9796-5849-A710-80A2EC5EE00B}" type="datetime1">
              <a:rPr lang="en-SG" smtClean="0"/>
              <a:t>28/4/19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2DC8-508D-E64F-9642-F88542C28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99F4-0E77-194F-8FCD-5D411C4D34E0}" type="datetime1">
              <a:rPr lang="en-SG" smtClean="0"/>
              <a:t>28/4/19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2DC8-508D-E64F-9642-F88542C28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549F-8B53-724C-BF2F-96EC9430C1E9}" type="datetime1">
              <a:rPr lang="en-SG" smtClean="0"/>
              <a:t>28/4/19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2DC8-508D-E64F-9642-F88542C28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E141-28FA-854B-9104-52C32AB20A3D}" type="datetime1">
              <a:rPr lang="en-SG" smtClean="0"/>
              <a:t>28/4/19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2DC8-508D-E64F-9642-F88542C28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46A9-DD81-AF47-A0FB-80C59AF27388}" type="datetime1">
              <a:rPr lang="en-SG" smtClean="0"/>
              <a:t>28/4/19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2DC8-508D-E64F-9642-F88542C28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CAE5-BD46-BE44-BB40-D7A70944906D}" type="datetime1">
              <a:rPr lang="en-SG" smtClean="0"/>
              <a:t>28/4/19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2DC8-508D-E64F-9642-F88542C28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3CCA4-293D-8443-BA1C-B3CBCF72DF45}" type="datetime1">
              <a:rPr lang="en-SG" smtClean="0"/>
              <a:t>28/4/19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B2DC8-508D-E64F-9642-F88542C28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2DC8-508D-E64F-9642-F88542C2892D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32284" y="1431646"/>
            <a:ext cx="4517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May 2019 (Wed)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Conference Room - CT Hub,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 Kallang Avenue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8.00 pm to 9:30 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6776" y="4138169"/>
            <a:ext cx="3557021" cy="2246769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Jehu and Christine Chan National Directors</a:t>
            </a:r>
          </a:p>
          <a:p>
            <a:pPr algn="ctr"/>
            <a:r>
              <a:rPr lang="en-US" sz="2800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ICEJ Singapore</a:t>
            </a:r>
          </a:p>
          <a:p>
            <a:pPr algn="ctr"/>
            <a:r>
              <a:rPr lang="en-US" sz="2800" dirty="0" err="1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www.jehuchan.com</a:t>
            </a:r>
            <a:endParaRPr lang="en-US" sz="2800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6777" y="3255995"/>
            <a:ext cx="355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www.icej.org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285F70-BB08-9843-BE0C-6ACD76C7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546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9812" y="533582"/>
            <a:ext cx="668157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 w="50800" h="1143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JOIN US TO PRAY FOR ISRAEL</a:t>
            </a:r>
            <a:endParaRPr lang="en-US" sz="4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58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45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Heng Toong Chan</dc:creator>
  <cp:lastModifiedBy>Rajah &amp; Tann Singapore LLP</cp:lastModifiedBy>
  <cp:revision>41</cp:revision>
  <cp:lastPrinted>2017-02-28T06:51:15Z</cp:lastPrinted>
  <dcterms:created xsi:type="dcterms:W3CDTF">2017-02-25T00:10:50Z</dcterms:created>
  <dcterms:modified xsi:type="dcterms:W3CDTF">2019-04-28T15:55:09Z</dcterms:modified>
</cp:coreProperties>
</file>