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87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10" r:id="rId22"/>
    <p:sldId id="5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6D28-3E70-4F41-86C4-3AEB79728E08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793F-BE4C-374C-9024-4EB982D7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542D-907C-9445-BEA1-47FE46BA5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722FF-D3FF-2644-A017-F92422BF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C237-4606-A243-BB21-4D165110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21A25-83C0-6A4C-922E-2AC8A684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E1D4-B358-E045-93D5-90FA2C41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175F-8348-1F4A-8801-7D89D3C8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8AEC8-FCD6-884D-BC3E-848B98D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CAED-5A2C-9644-AA25-94B4B7D2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914E-6117-684D-BD71-D12590B2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2F1B-A5C3-EC46-BF5A-D8106E1A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49AFE-4DAE-9749-9CB4-315E000A7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02449-0558-9D4B-AFF3-423C9792D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BA20-DF05-4E44-90D2-6F528340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AFA3-A049-AE40-9702-D1149D1B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D9681-65A5-2445-AF84-898EC520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C23D-88FF-F543-9CE1-32ABAD8C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8F30-692A-C547-BD3D-9A50506E5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43992-1003-CE44-8871-E0D6EC69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0B285-B1C6-2F42-9D9C-710CFE98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9FC7-0796-4F4F-A489-9E77341C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A681-36EF-974F-8717-C155ACB9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6E14-7861-6F42-AC34-8AD504DC6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8B7AA-23A9-5B40-A1B2-32521F12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590E-56D2-494E-B7E8-8DE1F2C9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AFFC-5C4C-1C4B-8437-A3996D5C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1FF6-4068-484B-BDDD-0558DC36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B7E59-ADAC-1645-BC58-A182FAF3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65978-5670-B04D-982B-8D0E938E3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70B3-5D68-2B4C-BCBD-4CA10760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59C24-8362-F449-B407-9C329B9D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0428B-8518-C34D-BE5A-03977E53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563F-F9F8-0647-B0BA-6B676432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BDAC1-D3CC-5B46-8072-62BB0157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DC6EC-B763-6041-8B86-7E92C76C2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FA5EF-B7CD-2342-AF03-770DAF682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15196-DF39-7049-88B4-6360E86C2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9EE60-61F1-5C4B-AF8F-A4F09679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7A49C-A3A5-6543-A4AE-20576DA7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98825-E1F2-C644-BC91-75294A4B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D30E-3C62-7D4B-85CB-1AE34D18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4CD49-E912-1747-AD04-6640D148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8D41D-78A4-EC45-AC10-56D0D4F6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60FCC-E3DF-E546-BC47-81553632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70CCC-BBBA-5B46-9AC7-B96800F7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FAB6C-1CBD-AA43-A606-F7E2039F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C9358-FCB0-8544-94B7-9BED2061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F641-848C-0244-A6CA-043E1B51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AF71-D923-8444-AA44-C867089B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40C42-BF4C-F14E-BE45-7486A9EAE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5E333-A8D0-7440-A2DF-EA7E4BBD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E5661-025D-4444-9768-0D488268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FBB6A-A570-2445-8C22-E32824C3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F525-6B9D-2E4B-B45E-60F3C63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2E8E8-F8F2-EA41-B038-52DB07A58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48E6-B9A5-A14E-A68B-051951F69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B7BBA-8FF1-3C46-957F-3972378C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112D3-C850-0B4E-B7B4-8B084A68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DAF6-DDC7-9A4E-AA7E-E65E4A55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0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9221F-A483-0F4C-B98E-8D2EA8D8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DA0CA-7384-474E-824D-90343B4C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AC39-0CAF-4D4F-82D1-71D5303FC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4C49-58CE-A746-8886-8F97DAAAE6D7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264F-F353-0D44-A56D-63F58BFEC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840F7-B058-F646-8411-8CF334F07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75A2-05CF-0843-BED4-2DFA80DEC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5BAAE-B0AB-D74A-BAF4-D61192D9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215"/>
            <a:ext cx="12192000" cy="27497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E8BE23-3FD0-864D-BCB0-866CC30589B5}"/>
              </a:ext>
            </a:extLst>
          </p:cNvPr>
          <p:cNvSpPr/>
          <p:nvPr/>
        </p:nvSpPr>
        <p:spPr>
          <a:xfrm>
            <a:off x="2304993" y="259487"/>
            <a:ext cx="79004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tura MT Script Capitals" panose="03020802060602070202" pitchFamily="66" charset="77"/>
              </a:rPr>
              <a:t>Sabbath Marketplace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36A06-8F75-FD4E-A350-6CD51B4F33D7}"/>
              </a:ext>
            </a:extLst>
          </p:cNvPr>
          <p:cNvSpPr/>
          <p:nvPr/>
        </p:nvSpPr>
        <p:spPr>
          <a:xfrm>
            <a:off x="3215880" y="5106715"/>
            <a:ext cx="6078662" cy="584775"/>
          </a:xfrm>
          <a:prstGeom prst="rect">
            <a:avLst/>
          </a:prstGeom>
          <a:solidFill>
            <a:srgbClr val="775A3B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Oct 17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2020 (Sat) 3 pm to 5 pm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13F0F-508B-3F4D-A327-E0F7B30FB6C7}"/>
              </a:ext>
            </a:extLst>
          </p:cNvPr>
          <p:cNvSpPr/>
          <p:nvPr/>
        </p:nvSpPr>
        <p:spPr>
          <a:xfrm>
            <a:off x="4212418" y="5640917"/>
            <a:ext cx="395415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via ZOOM-Passcode (cmc777)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ID: 867 7443 4546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BD97B-E08C-D24B-8808-F56033EEC8F9}"/>
              </a:ext>
            </a:extLst>
          </p:cNvPr>
          <p:cNvSpPr txBox="1"/>
          <p:nvPr/>
        </p:nvSpPr>
        <p:spPr>
          <a:xfrm>
            <a:off x="1865158" y="3708243"/>
            <a:ext cx="8780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Lucida Handwriting" panose="03010101010101010101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GOD’s Names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Lucida Handwriting" panose="03010101010101010101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“</a:t>
            </a:r>
            <a:r>
              <a:rPr lang="en-US" b="1" dirty="0">
                <a:solidFill>
                  <a:srgbClr val="FFFF00"/>
                </a:solidFill>
                <a:latin typeface="Lucida Handwriting" panose="03010101010101010101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I will set him on high, because he has known My Name”- Psalm91:14b</a:t>
            </a:r>
            <a:endParaRPr lang="en-US" sz="1400" b="1" dirty="0">
              <a:solidFill>
                <a:srgbClr val="FFFF00"/>
              </a:solidFill>
              <a:latin typeface="Lucida Handwriting" panose="03010101010101010101" pitchFamily="66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3BBB0-1FB2-D544-A272-909894C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47DC-77F2-EC4C-B55C-0E347F006C09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0C3D0-91EC-8B49-9E72-FE753AA3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54098" y="3442740"/>
            <a:ext cx="366342" cy="300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D97FE9-1BBF-3B4A-94FA-5D64A2BB7D83}"/>
              </a:ext>
            </a:extLst>
          </p:cNvPr>
          <p:cNvSpPr txBox="1"/>
          <p:nvPr/>
        </p:nvSpPr>
        <p:spPr>
          <a:xfrm>
            <a:off x="10205429" y="5979274"/>
            <a:ext cx="17185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Elder Jehu Chan</a:t>
            </a: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50F59C1-7417-DC42-86CC-C56A6946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708" y="4660884"/>
            <a:ext cx="1270000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cmc-fb-logo-275d.png">
            <a:extLst>
              <a:ext uri="{FF2B5EF4-FFF2-40B4-BE49-F238E27FC236}">
                <a16:creationId xmlns:a16="http://schemas.microsoft.com/office/drawing/2014/main" id="{50321F23-96BD-2342-9A2A-2C865F433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270" y="4727681"/>
            <a:ext cx="1398018" cy="14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0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F68E-2BE7-644D-871D-C472A33D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 </a:t>
            </a:r>
            <a:r>
              <a:rPr lang="en-US" b="1" dirty="0" err="1"/>
              <a:t>Elyon</a:t>
            </a:r>
            <a:r>
              <a:rPr lang="en-US" b="1" dirty="0"/>
              <a:t> – God Most High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8029-0563-DF4D-B788-D31A9D5E5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name used through the Old Testament revealing God is above all gods</a:t>
            </a:r>
          </a:p>
          <a:p>
            <a:r>
              <a:rPr lang="en-US" dirty="0"/>
              <a:t>One who reigns supreme</a:t>
            </a:r>
          </a:p>
          <a:p>
            <a:r>
              <a:rPr lang="en-US" dirty="0"/>
              <a:t>He is greater than any force of darkness in this world</a:t>
            </a:r>
          </a:p>
          <a:p>
            <a:r>
              <a:rPr lang="en-US" dirty="0"/>
              <a:t>He is bigger than any problem we might come up against in this life</a:t>
            </a:r>
          </a:p>
          <a:p>
            <a:r>
              <a:rPr lang="en-US" dirty="0"/>
              <a:t>God is in control</a:t>
            </a:r>
          </a:p>
          <a:p>
            <a:r>
              <a:rPr lang="en-US" dirty="0"/>
              <a:t>He has conquered death and sin</a:t>
            </a:r>
          </a:p>
          <a:p>
            <a:r>
              <a:rPr lang="en-US" dirty="0"/>
              <a:t>He is mighty </a:t>
            </a:r>
          </a:p>
          <a:p>
            <a:r>
              <a:rPr lang="en-US" dirty="0"/>
              <a:t>He is Lord and exalted over all</a:t>
            </a:r>
          </a:p>
          <a:p>
            <a:r>
              <a:rPr lang="en-US" dirty="0"/>
              <a:t>“I will praise the LORD according to his righteousness: and will sing praise to the name of the LORD most high” Psalm 7:17</a:t>
            </a:r>
          </a:p>
        </p:txBody>
      </p:sp>
    </p:spTree>
    <p:extLst>
      <p:ext uri="{BB962C8B-B14F-4D97-AF65-F5344CB8AC3E}">
        <p14:creationId xmlns:p14="http://schemas.microsoft.com/office/powerpoint/2010/main" val="124003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06E5C4A-A821-BC4A-89FA-E83532A4C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 r="3041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B641-8650-4B41-98BD-01728C88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 Roi – The God who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74A07-447C-6F41-9855-E1570275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is the one who sees and chases after us</a:t>
            </a:r>
          </a:p>
          <a:p>
            <a:r>
              <a:rPr lang="en-US" dirty="0"/>
              <a:t>He is watching over us</a:t>
            </a:r>
          </a:p>
          <a:p>
            <a:r>
              <a:rPr lang="en-US" dirty="0"/>
              <a:t>He follow us with goodness</a:t>
            </a:r>
          </a:p>
          <a:p>
            <a:r>
              <a:rPr lang="en-US" dirty="0"/>
              <a:t>He is the One who sees us when we feel lonely</a:t>
            </a:r>
          </a:p>
          <a:p>
            <a:r>
              <a:rPr lang="en-US" dirty="0"/>
              <a:t>Hagar experienced God as the El Roi, He is always close</a:t>
            </a:r>
          </a:p>
          <a:p>
            <a:r>
              <a:rPr lang="en-US" dirty="0"/>
              <a:t>“Then she called the name of the LORD who spoke to her, You-Are-the-God-Who-Sees; for she said, “Have I also here seen Him who sees me?” - Genesis 16:13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20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5FE42D8-0FA2-5948-BE80-1E7AFA6D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2" y="148281"/>
            <a:ext cx="11723969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821E-87BC-3041-90AE-2A0DF3D1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 Shaddai – God Almighty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ED25-26AF-5E4B-8D36-359A7808D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is all-powerful</a:t>
            </a:r>
          </a:p>
          <a:p>
            <a:r>
              <a:rPr lang="en-US" dirty="0"/>
              <a:t>He is the Mighty One – Ps 91:1</a:t>
            </a:r>
          </a:p>
          <a:p>
            <a:r>
              <a:rPr lang="en-US" dirty="0"/>
              <a:t>“He who dwells in the secret place of the Most High shall abide under the shadow of the Almighty” </a:t>
            </a:r>
          </a:p>
          <a:p>
            <a:r>
              <a:rPr lang="en-US" dirty="0"/>
              <a:t>We can find refuge and rest in His shadow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0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261C2B1-FF4B-E04D-A6F2-E7F35A92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4466"/>
            <a:ext cx="10905066" cy="49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D4CD-4018-264D-B57E-312F3312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Yahweh </a:t>
            </a:r>
            <a:r>
              <a:rPr lang="en-US" b="1" dirty="0" err="1"/>
              <a:t>Yireh</a:t>
            </a:r>
            <a:r>
              <a:rPr lang="en-US" b="1" dirty="0"/>
              <a:t> – The Lord will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B638-829B-E245-AFE4-97E581D40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God will provide for our needs</a:t>
            </a:r>
          </a:p>
          <a:p>
            <a:r>
              <a:rPr lang="en-US" dirty="0"/>
              <a:t>He is faithful</a:t>
            </a:r>
          </a:p>
          <a:p>
            <a:r>
              <a:rPr lang="en-US" dirty="0"/>
              <a:t>He is able, nothing is too difficult for Him</a:t>
            </a:r>
          </a:p>
          <a:p>
            <a:r>
              <a:rPr lang="en-US" dirty="0"/>
              <a:t>Sometimes His timing is different than ours</a:t>
            </a:r>
          </a:p>
          <a:p>
            <a:r>
              <a:rPr lang="en-US" dirty="0"/>
              <a:t>Sometimes, we get our “needs” and “wants” mixed up</a:t>
            </a:r>
          </a:p>
          <a:p>
            <a:r>
              <a:rPr lang="en-US" dirty="0"/>
              <a:t>Other times He knows what is better for us</a:t>
            </a:r>
          </a:p>
          <a:p>
            <a:r>
              <a:rPr lang="en-US" dirty="0"/>
              <a:t>We can trust Him</a:t>
            </a:r>
          </a:p>
          <a:p>
            <a:r>
              <a:rPr lang="en-US" dirty="0"/>
              <a:t>His timing is perfect</a:t>
            </a:r>
          </a:p>
          <a:p>
            <a:r>
              <a:rPr lang="en-US" dirty="0"/>
              <a:t>Abraham found this to be true</a:t>
            </a:r>
          </a:p>
          <a:p>
            <a:r>
              <a:rPr lang="en-US" dirty="0"/>
              <a:t>“So Abraham called that place The Lord Will Provide. And to this day it is said, “On the mountain of the Lord it will be provided.” Genesis 22:14</a:t>
            </a:r>
          </a:p>
        </p:txBody>
      </p:sp>
    </p:spTree>
    <p:extLst>
      <p:ext uri="{BB962C8B-B14F-4D97-AF65-F5344CB8AC3E}">
        <p14:creationId xmlns:p14="http://schemas.microsoft.com/office/powerpoint/2010/main" val="407369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A88BBD8-5B6D-AB49-A2FF-4EFF6D4B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7C70-0B86-BD46-8265-9BF05063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Yahweh </a:t>
            </a:r>
            <a:r>
              <a:rPr lang="en-US" b="1" dirty="0" err="1"/>
              <a:t>Nissi</a:t>
            </a:r>
            <a:r>
              <a:rPr lang="en-US" b="1" dirty="0"/>
              <a:t> – The Lord is My Banner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8EAA-231F-534D-B820-F47262F51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God’s protection, leadership and deliverance for His people</a:t>
            </a:r>
          </a:p>
          <a:p>
            <a:r>
              <a:rPr lang="en-US" dirty="0"/>
              <a:t>As He provided protection for the Israelites against the Amalekites, He offers us protection and. Deliverance today from the enemies we may face in this life</a:t>
            </a:r>
          </a:p>
          <a:p>
            <a:r>
              <a:rPr lang="en-US" dirty="0"/>
              <a:t>Remember the story of the battle against the Amalekites?</a:t>
            </a:r>
          </a:p>
          <a:p>
            <a:r>
              <a:rPr lang="en-US" dirty="0"/>
              <a:t>We get weary, we get upset, we get angry and we end up losing it.</a:t>
            </a:r>
          </a:p>
          <a:p>
            <a:r>
              <a:rPr lang="en-US" dirty="0"/>
              <a:t>God reminder us He is our banner, our protector</a:t>
            </a:r>
          </a:p>
          <a:p>
            <a:r>
              <a:rPr lang="en-US" dirty="0"/>
              <a:t>If we only allow Him to be in control</a:t>
            </a:r>
          </a:p>
          <a:p>
            <a:r>
              <a:rPr lang="en-US" dirty="0"/>
              <a:t>“Moses built an altar and called it the LORD is my Banner” – Exodus 17:15</a:t>
            </a:r>
          </a:p>
        </p:txBody>
      </p:sp>
    </p:spTree>
    <p:extLst>
      <p:ext uri="{BB962C8B-B14F-4D97-AF65-F5344CB8AC3E}">
        <p14:creationId xmlns:p14="http://schemas.microsoft.com/office/powerpoint/2010/main" val="297016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sign with white text&#10;&#10;Description automatically generated">
            <a:extLst>
              <a:ext uri="{FF2B5EF4-FFF2-40B4-BE49-F238E27FC236}">
                <a16:creationId xmlns:a16="http://schemas.microsoft.com/office/drawing/2014/main" id="{1A571069-51B0-0541-9E7D-3777E163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ogo&#10;&#10;Description automatically generated">
            <a:extLst>
              <a:ext uri="{FF2B5EF4-FFF2-40B4-BE49-F238E27FC236}">
                <a16:creationId xmlns:a16="http://schemas.microsoft.com/office/drawing/2014/main" id="{A6899F1F-9F81-8948-B06C-937492E4F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8" r="2407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9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4C42-ED4F-3344-B43C-117CD916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Jehovah Rapha – The Lord Who Heals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46FE-4FC0-6046-9862-A78847A2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 still heals you from your diseases, illness, brokenness, or painful circumstances</a:t>
            </a:r>
          </a:p>
          <a:p>
            <a:r>
              <a:rPr lang="en-US" dirty="0"/>
              <a:t>God knows we are in need of help</a:t>
            </a:r>
          </a:p>
          <a:p>
            <a:r>
              <a:rPr lang="en-US" dirty="0"/>
              <a:t>He understands you are. In need of healing</a:t>
            </a:r>
          </a:p>
          <a:p>
            <a:r>
              <a:rPr lang="en-US" dirty="0"/>
              <a:t>He promises to redeem every broken place in our lives</a:t>
            </a:r>
          </a:p>
          <a:p>
            <a:r>
              <a:rPr lang="en-US" dirty="0"/>
              <a:t>Sometimes the healing does not come in the timetable or way that we would choose</a:t>
            </a:r>
          </a:p>
          <a:p>
            <a:r>
              <a:rPr lang="en-US" dirty="0"/>
              <a:t>We will live forever free in heaven</a:t>
            </a:r>
          </a:p>
          <a:p>
            <a:r>
              <a:rPr lang="en-US" dirty="0"/>
              <a:t>He promises to make all things new</a:t>
            </a:r>
          </a:p>
          <a:p>
            <a:r>
              <a:rPr lang="en-US" dirty="0"/>
              <a:t>He said “If you listen carefully to the LORD your God and do what is right in his eyes, if you pay attention to his commands and keeps. All his decrees, I will not bring on you any of the diseases I brought on the Egyptians, for I am the LORD who heals you.” – Exodus 15:26</a:t>
            </a:r>
          </a:p>
        </p:txBody>
      </p:sp>
    </p:spTree>
    <p:extLst>
      <p:ext uri="{BB962C8B-B14F-4D97-AF65-F5344CB8AC3E}">
        <p14:creationId xmlns:p14="http://schemas.microsoft.com/office/powerpoint/2010/main" val="194620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5D8E34A-45B4-6A48-9769-3C2681B9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9"/>
            <a:ext cx="10905066" cy="49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2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CC13E7-B168-5C4C-8F60-F1646F27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Yahweh Shalom – The Lord is Peace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F8508D-CFD3-004C-B848-7003F717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 is the only One able to give us the peace that passes all our won understanding.</a:t>
            </a:r>
          </a:p>
          <a:p>
            <a:r>
              <a:rPr lang="en-US" dirty="0"/>
              <a:t>Example of Gideon </a:t>
            </a:r>
          </a:p>
          <a:p>
            <a:r>
              <a:rPr lang="en-US" dirty="0"/>
              <a:t>The enemies were strong</a:t>
            </a:r>
          </a:p>
          <a:p>
            <a:r>
              <a:rPr lang="en-US" dirty="0"/>
              <a:t>This was no peace</a:t>
            </a:r>
          </a:p>
          <a:p>
            <a:r>
              <a:rPr lang="en-US" dirty="0"/>
              <a:t>But God showed up strong and brought deliverance straight through fear-filled days</a:t>
            </a:r>
          </a:p>
          <a:p>
            <a:r>
              <a:rPr lang="en-US" dirty="0"/>
              <a:t>Gideon was led to build an altar to the Lord and call it “The LORD is Peace”</a:t>
            </a:r>
          </a:p>
          <a:p>
            <a:r>
              <a:rPr lang="en-US" dirty="0"/>
              <a:t>”The Gideon built an altar there to the LORD and names it The LORD is Peace. – Judges 6:24</a:t>
            </a:r>
          </a:p>
        </p:txBody>
      </p:sp>
    </p:spTree>
    <p:extLst>
      <p:ext uri="{BB962C8B-B14F-4D97-AF65-F5344CB8AC3E}">
        <p14:creationId xmlns:p14="http://schemas.microsoft.com/office/powerpoint/2010/main" val="160503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14BC-D801-E54C-9D65-5FE9443E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ELOHIM - 2,250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6D0E-A554-6449-8C82-03B0C4D1E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God’s incredible power and might</a:t>
            </a:r>
          </a:p>
          <a:p>
            <a:r>
              <a:rPr lang="en-US" dirty="0"/>
              <a:t>The only True God</a:t>
            </a:r>
          </a:p>
          <a:p>
            <a:r>
              <a:rPr lang="en-US" dirty="0"/>
              <a:t>He is sovereign </a:t>
            </a:r>
          </a:p>
          <a:p>
            <a:r>
              <a:rPr lang="en-US" dirty="0"/>
              <a:t>One we can trust</a:t>
            </a:r>
          </a:p>
          <a:p>
            <a:r>
              <a:rPr lang="en-US" dirty="0"/>
              <a:t>The Mighty zone over all of nature</a:t>
            </a:r>
          </a:p>
          <a:p>
            <a:r>
              <a:rPr lang="en-US" dirty="0"/>
              <a:t>The Creator God</a:t>
            </a:r>
          </a:p>
          <a:p>
            <a:pPr marL="0" indent="0">
              <a:buNone/>
            </a:pPr>
            <a:r>
              <a:rPr lang="en-US" dirty="0"/>
              <a:t>“In the beginning God created the heavens and the earth” - Genesis 1;1</a:t>
            </a:r>
          </a:p>
          <a:p>
            <a:pPr marL="0" indent="0">
              <a:buNone/>
            </a:pPr>
            <a:r>
              <a:rPr lang="en-US" dirty="0"/>
              <a:t>“The heavens are telling of the glory of God; and their expanse is declaring the work of His hands” – Psalm 19:1</a:t>
            </a:r>
          </a:p>
        </p:txBody>
      </p:sp>
    </p:spTree>
    <p:extLst>
      <p:ext uri="{BB962C8B-B14F-4D97-AF65-F5344CB8AC3E}">
        <p14:creationId xmlns:p14="http://schemas.microsoft.com/office/powerpoint/2010/main" val="252309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BF56-4734-3C46-AC6A-CF1D6772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Elohim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83E52-5FDB-B54F-80D2-C40CB6145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Enabling barren women such as Sarah and Rebecca to conceive – Gen 18:10, Gen 18:14</a:t>
            </a:r>
          </a:p>
          <a:p>
            <a:r>
              <a:rPr lang="en-US" dirty="0"/>
              <a:t>Bringing oppressed people out of Egypt – Exodus 20:2</a:t>
            </a:r>
          </a:p>
          <a:p>
            <a:r>
              <a:rPr lang="en-US" dirty="0"/>
              <a:t>Power raising Jesus Christ from the dead – Rom 1:1-4</a:t>
            </a:r>
          </a:p>
          <a:p>
            <a:r>
              <a:rPr lang="en-US" dirty="0"/>
              <a:t>The name Elohim is fullness of divine power</a:t>
            </a:r>
          </a:p>
        </p:txBody>
      </p:sp>
    </p:spTree>
    <p:extLst>
      <p:ext uri="{BB962C8B-B14F-4D97-AF65-F5344CB8AC3E}">
        <p14:creationId xmlns:p14="http://schemas.microsoft.com/office/powerpoint/2010/main" val="193109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D018E5-103F-194A-8449-2AFE0FAB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3" r="3743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5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1409-7E8D-6C45-8A9E-81EC0F40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YAHWEH – YHVH – The LORD 6,828X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731C5-F6C4-7F4D-8774-0253FB444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Yahweh. Means “The Lord”</a:t>
            </a:r>
          </a:p>
          <a:p>
            <a:r>
              <a:rPr lang="en-US" dirty="0"/>
              <a:t>Derived from the Hebrew word for “I AM”</a:t>
            </a:r>
          </a:p>
          <a:p>
            <a:r>
              <a:rPr lang="en-US" dirty="0"/>
              <a:t>“I AM WHO I AM, I AM has sent me to. You.” – Exodus 3:13-14</a:t>
            </a:r>
          </a:p>
          <a:p>
            <a:r>
              <a:rPr lang="en-US" dirty="0"/>
              <a:t>One of full authority</a:t>
            </a:r>
          </a:p>
          <a:p>
            <a:r>
              <a:rPr lang="en-US" dirty="0"/>
              <a:t>He never changes</a:t>
            </a:r>
          </a:p>
          <a:p>
            <a:r>
              <a:rPr lang="en-US" dirty="0"/>
              <a:t>We can trust His living leadership in our lives</a:t>
            </a:r>
          </a:p>
          <a:p>
            <a:r>
              <a:rPr lang="en-US" dirty="0"/>
              <a:t>YHVH – tetragrammaton because of its four letters</a:t>
            </a:r>
          </a:p>
          <a:p>
            <a:r>
              <a:rPr lang="en-US" dirty="0"/>
              <a:t>Substituted name - Adonai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4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9BC552-9F8A-4D4D-9DAB-350A3AFD3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" r="1502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06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10AB-F524-5F4B-A2EE-E30DAB7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Abba – Father as in the Lord’s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2862-AE26-0B40-9838-755A16F6C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Means “Daddy, Father”</a:t>
            </a:r>
          </a:p>
          <a:p>
            <a:r>
              <a:rPr lang="en-US" dirty="0"/>
              <a:t>The most intimate form of God’s name</a:t>
            </a:r>
          </a:p>
          <a:p>
            <a:r>
              <a:rPr lang="en-US" dirty="0"/>
              <a:t>Loving father</a:t>
            </a:r>
          </a:p>
          <a:p>
            <a:r>
              <a:rPr lang="en-US" dirty="0"/>
              <a:t>The One who can be fully trusted</a:t>
            </a:r>
          </a:p>
          <a:p>
            <a:r>
              <a:rPr lang="en-US" dirty="0"/>
              <a:t>The One we can lean on</a:t>
            </a:r>
          </a:p>
          <a:p>
            <a:r>
              <a:rPr lang="en-US" dirty="0"/>
              <a:t>The One who cares about all that concerns us</a:t>
            </a:r>
          </a:p>
          <a:p>
            <a:r>
              <a:rPr lang="en-US" dirty="0"/>
              <a:t>Unconditional love</a:t>
            </a:r>
          </a:p>
          <a:p>
            <a:r>
              <a:rPr lang="en-US" dirty="0"/>
              <a:t>We are His sons and daughters</a:t>
            </a:r>
          </a:p>
          <a:p>
            <a:r>
              <a:rPr lang="en-US" dirty="0"/>
              <a:t>“Because you are his sons, God sent the Spirit of his Son into our hearts, the Spirit who calls out, Abba, Father” Galatians 4:6</a:t>
            </a:r>
          </a:p>
        </p:txBody>
      </p:sp>
    </p:spTree>
    <p:extLst>
      <p:ext uri="{BB962C8B-B14F-4D97-AF65-F5344CB8AC3E}">
        <p14:creationId xmlns:p14="http://schemas.microsoft.com/office/powerpoint/2010/main" val="398844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0FF0D29-7975-9342-8C20-7A2F74F41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5" r="2053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983</Words>
  <Application>Microsoft Macintosh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Handwriting</vt:lpstr>
      <vt:lpstr>Matura MT Script Capitals</vt:lpstr>
      <vt:lpstr>Office Theme</vt:lpstr>
      <vt:lpstr>PowerPoint Presentation</vt:lpstr>
      <vt:lpstr>PowerPoint Presentation</vt:lpstr>
      <vt:lpstr>ELOHIM - 2,250 X</vt:lpstr>
      <vt:lpstr>Elohim</vt:lpstr>
      <vt:lpstr>PowerPoint Presentation</vt:lpstr>
      <vt:lpstr>YAHWEH – YHVH – The LORD 6,828X</vt:lpstr>
      <vt:lpstr>PowerPoint Presentation</vt:lpstr>
      <vt:lpstr>Abba – Father as in the Lord’s Prayer</vt:lpstr>
      <vt:lpstr>PowerPoint Presentation</vt:lpstr>
      <vt:lpstr>El Elyon – God Most High</vt:lpstr>
      <vt:lpstr>PowerPoint Presentation</vt:lpstr>
      <vt:lpstr>El Roi – The God who sees</vt:lpstr>
      <vt:lpstr>PowerPoint Presentation</vt:lpstr>
      <vt:lpstr>El Shaddai – God Almighty</vt:lpstr>
      <vt:lpstr>PowerPoint Presentation</vt:lpstr>
      <vt:lpstr>Yahweh Yireh – The Lord will provide</vt:lpstr>
      <vt:lpstr>PowerPoint Presentation</vt:lpstr>
      <vt:lpstr>Yahweh Nissi – The Lord is My Banner</vt:lpstr>
      <vt:lpstr>PowerPoint Presentation</vt:lpstr>
      <vt:lpstr>Jehovah Rapha – The Lord Who Heals You</vt:lpstr>
      <vt:lpstr>PowerPoint Presentation</vt:lpstr>
      <vt:lpstr>Yahweh Shalom – The Lord is Peace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Toong Chan</dc:creator>
  <cp:lastModifiedBy>Heng Toong Chan</cp:lastModifiedBy>
  <cp:revision>4</cp:revision>
  <dcterms:created xsi:type="dcterms:W3CDTF">2020-10-16T12:59:54Z</dcterms:created>
  <dcterms:modified xsi:type="dcterms:W3CDTF">2020-10-18T23:45:38Z</dcterms:modified>
</cp:coreProperties>
</file>