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1F60-656C-E748-8A24-1B46BB618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5674E-6C22-154A-9DD5-6BF4D3F21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54E82-4EF9-6147-BA0F-487E24F9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F883A-386C-6443-A795-CB0A72F4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97209-2234-8148-808B-FE4EB0BD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2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D3E3-F7F0-E84E-BD6E-749BAD21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1E54F-3487-0A40-9143-424AFCC66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CFC55-8240-0547-8E40-14644450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F7898-B73F-A640-B1E9-8FB8F4F3E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AAD85-6945-1C4A-A99F-A03AD540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3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F3E6F-7692-0D43-B44D-6FC62F536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EA428-116A-7D49-9ABB-34F6C7E36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F03D-E96F-2C4D-BF03-8C0D7B0F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4B0D-4F97-1641-9242-5F434BD8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5D7A-7101-D049-9C69-E1FDD8CD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C74-8F96-2248-A3F6-0BDA6F72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8AD0-DE10-6E4A-8F7D-5D40DB74E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4C7F2-85DA-1A4D-9293-9A073545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D17FF-BC52-FC41-86CB-CA1917AC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26448-55E6-1940-9DA8-F45D7632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7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A07F-3840-0444-B020-39C81814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B6D89-1D85-084D-A591-DDE2B9BED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EB71-7C65-DB49-97F4-2C3DD0A0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FC9B-29C4-1E40-A904-EA3889A6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B751B-8DE1-0344-8F7D-E1F9C586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7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592F-8712-354C-948D-EFD28919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31D2-9FC5-D84A-A008-D0C08DBB9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C9843-5EB3-7A49-B2F1-917B912C1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F5F23-0CB6-924B-8868-CB8D060A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0B4CC-16F7-9D46-9BCC-50863892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10270-4E4D-AD46-A034-41EF2C2C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4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6460-6829-E648-849F-7C8D2C75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69498-6D45-CF43-8967-D59BE831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16696-2CBF-9843-97E8-37248A484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6D6CD-9099-6B48-B1EC-B27C4EBB9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42E27-EF77-B448-B9C5-56A3BE9DA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ADA18C-CE76-8D48-A060-1B303194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0DEC0-A492-6849-A1A8-E93B97B9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BC9CE-50E0-B940-94EA-0CB1BB42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1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FCFF-AC55-1741-A1A3-89B4E75F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6ACE8-E184-C94F-8B90-4E413ABC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EB1B1-D3E3-8240-AC1C-A01B1AFC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4B7A-B22E-094D-885C-B6809FD2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9B935-6129-894D-AE57-37A8DD7D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65D23-5A34-F948-8463-611315C6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BE05B-76E1-C34A-8210-62F6C619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EE88-5FB6-DF4A-8027-98B98294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CF43D-5141-AF40-B4FD-4B3AACA4D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C52F0-AC3C-0740-A39E-6B982627F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11A1A-2DF0-9748-AB85-96F4D22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2A339-A9A5-414B-8433-FD7BF312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9E413-D252-F341-902A-43D5366E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A84A-2676-DF46-B456-2737195F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D1A46-ED54-0848-81E1-7911AD6ED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D6367-D27F-3E47-8DC8-FF7FED51B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9F91D-4A49-F84E-B77B-D296A71C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0C8BD-BCAA-1948-9F86-BB603988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D877-5BFA-A541-9D92-764C1C02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5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0DACE-0438-5341-B292-B532391D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DF87-F83D-054A-B554-DA705919B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E5784-C619-0040-B950-C43247DED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F965-83A3-0E4A-BDAB-DD176619B97B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AFA48-33F1-D046-95FE-B8A4B2B7C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2A5EE-EA91-F74B-98E2-3C4BFBDF5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7F9C-857F-C24A-B66D-43407015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1E9CE1-2E7A-E849-907F-BBABF2F84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0" y="643467"/>
            <a:ext cx="9904120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9068-1636-E34B-8B62-805DA41CB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BAD81-B273-B34F-A939-78182701A3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31D40E2-A63C-3743-9CDB-2537B14B3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00050"/>
            <a:ext cx="103886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DE9C0497-A7D9-D942-A568-E2B3AECF2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4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Heng Toong Chan</dc:creator>
  <cp:lastModifiedBy>Heng Toong Chan</cp:lastModifiedBy>
  <cp:revision>1</cp:revision>
  <dcterms:created xsi:type="dcterms:W3CDTF">2022-03-06T06:51:00Z</dcterms:created>
  <dcterms:modified xsi:type="dcterms:W3CDTF">2022-03-06T07:02:33Z</dcterms:modified>
</cp:coreProperties>
</file>